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32"/>
  </p:notesMasterIdLst>
  <p:handoutMasterIdLst>
    <p:handoutMasterId r:id="rId33"/>
  </p:handoutMasterIdLst>
  <p:sldIdLst>
    <p:sldId id="256" r:id="rId8"/>
    <p:sldId id="336" r:id="rId9"/>
    <p:sldId id="356" r:id="rId10"/>
    <p:sldId id="258" r:id="rId11"/>
    <p:sldId id="339" r:id="rId12"/>
    <p:sldId id="354" r:id="rId13"/>
    <p:sldId id="340" r:id="rId14"/>
    <p:sldId id="355" r:id="rId15"/>
    <p:sldId id="341" r:id="rId16"/>
    <p:sldId id="353" r:id="rId17"/>
    <p:sldId id="335" r:id="rId18"/>
    <p:sldId id="338" r:id="rId19"/>
    <p:sldId id="344" r:id="rId20"/>
    <p:sldId id="337" r:id="rId21"/>
    <p:sldId id="342" r:id="rId22"/>
    <p:sldId id="346" r:id="rId23"/>
    <p:sldId id="345" r:id="rId24"/>
    <p:sldId id="347" r:id="rId25"/>
    <p:sldId id="352" r:id="rId26"/>
    <p:sldId id="348" r:id="rId27"/>
    <p:sldId id="349" r:id="rId28"/>
    <p:sldId id="350" r:id="rId29"/>
    <p:sldId id="351" r:id="rId30"/>
    <p:sldId id="324" r:id="rId31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01"/>
    <p:restoredTop sz="92212"/>
  </p:normalViewPr>
  <p:slideViewPr>
    <p:cSldViewPr snapToGrid="0" snapToObjects="1" showGuides="1">
      <p:cViewPr>
        <p:scale>
          <a:sx n="99" d="100"/>
          <a:sy n="99" d="100"/>
        </p:scale>
        <p:origin x="144" y="720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tableStyles" Target="tableStyles.xml"/><Relationship Id="rId38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67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8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dnuggets.com/2016/01/implementing-your-own-knn-using-pytho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Frontend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10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955795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 smtClean="0"/>
          </a:p>
          <a:p>
            <a:pPr algn="ctr"/>
            <a:r>
              <a:rPr lang="en-US" sz="2000" dirty="0" smtClean="0"/>
              <a:t>Frontend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6356194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6354014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err="1" smtClean="0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1202304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712003" y="329911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 err="1" smtClean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 err="1" smtClean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WAN</a:t>
            </a:r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 (DATA)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8" name="Chevron 23"/>
          <p:cNvSpPr/>
          <p:nvPr/>
        </p:nvSpPr>
        <p:spPr>
          <a:xfrm flipH="1">
            <a:off x="3678316" y="1727443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DASH7 (Data + RSSI)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1523075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1523073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1523073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354012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6354012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517671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6354012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Control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2354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="" xmlns:a16="http://schemas.microsoft.com/office/drawing/2014/main" id="{9291862E-F2DA-4F97-B077-03B3EF750E2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73"/>
                    </a14:imgEffect>
                  </a14:imgLayer>
                </a14:imgProps>
              </a:ext>
            </a:extLst>
          </a:blip>
          <a:srcRect b="31838"/>
          <a:stretch/>
        </p:blipFill>
        <p:spPr bwMode="auto">
          <a:xfrm>
            <a:off x="859007" y="1049260"/>
            <a:ext cx="4709582" cy="240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193" y="2570047"/>
            <a:ext cx="2140105" cy="20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 smtClean="0"/>
              <a:t>B-L072Z-LRWAN1</a:t>
            </a:r>
            <a:endParaRPr lang="en-US" dirty="0" smtClean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 smtClean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 smtClean="0"/>
              <a:t>Only activated when entering danger zone</a:t>
            </a: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AT </a:t>
            </a:r>
            <a:r>
              <a:rPr lang="nl-BE" dirty="0" smtClean="0"/>
              <a:t>Commands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dirty="0" smtClean="0"/>
              <a:t>ATZ</a:t>
            </a: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 smtClean="0"/>
              <a:t>AT+JOIN</a:t>
            </a:r>
          </a:p>
          <a:p>
            <a:pPr marL="0" indent="0" defTabSz="914400">
              <a:spcBef>
                <a:spcPts val="0"/>
              </a:spcBef>
              <a:buClrTx/>
              <a:buSzTx/>
              <a:buNone/>
              <a:defRPr/>
            </a:pPr>
            <a:r>
              <a:rPr lang="nl-BE" sz="1600" dirty="0"/>
              <a:t>	AT+JNS</a:t>
            </a:r>
            <a:r>
              <a:rPr lang="nl-BE" sz="1600" dirty="0" smtClean="0"/>
              <a:t>=?</a:t>
            </a:r>
            <a:endParaRPr lang="nl-BE" sz="16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</a:t>
            </a:r>
            <a:r>
              <a:rPr lang="nl-BE" sz="1600" dirty="0" smtClean="0"/>
              <a:t>AT+SEND when data comes </a:t>
            </a:r>
            <a:r>
              <a:rPr lang="nl-BE" sz="1600" dirty="0" smtClean="0"/>
              <a:t>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8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smtClean="0"/>
              <a:t>NMEA commands </a:t>
            </a:r>
          </a:p>
          <a:p>
            <a:pPr lvl="1"/>
            <a:r>
              <a:rPr lang="nl-BE" dirty="0" smtClean="0"/>
              <a:t>GPGLL : </a:t>
            </a:r>
            <a:r>
              <a:rPr lang="nl-BE" dirty="0"/>
              <a:t>Latitude, N/S, Longtitude, E/W, Time, Data </a:t>
            </a:r>
            <a:r>
              <a:rPr lang="nl-BE" dirty="0" smtClean="0"/>
              <a:t>valid</a:t>
            </a:r>
          </a:p>
          <a:p>
            <a:pPr lvl="1"/>
            <a:r>
              <a:rPr lang="nl-BE" dirty="0" smtClean="0"/>
              <a:t>Initializing</a:t>
            </a:r>
          </a:p>
          <a:p>
            <a:pPr lvl="1"/>
            <a:r>
              <a:rPr lang="nl-BE" dirty="0" smtClean="0"/>
              <a:t>AT+SEND:2</a:t>
            </a:r>
            <a:r>
              <a:rPr lang="nl-BE" dirty="0" smtClean="0"/>
              <a:t>=“</a:t>
            </a:r>
            <a:r>
              <a:rPr lang="en-US" dirty="0" smtClean="0"/>
              <a:t>5117.1421,N,0000428.4897,E,230746.000,A,A*56</a:t>
            </a:r>
            <a:r>
              <a:rPr lang="en-US" b="1" dirty="0" smtClean="0"/>
              <a:t>”</a:t>
            </a:r>
          </a:p>
          <a:p>
            <a:pPr lvl="1"/>
            <a:r>
              <a:rPr lang="nl-BE" dirty="0"/>
              <a:t>Optimizing: Hot </a:t>
            </a:r>
            <a:r>
              <a:rPr lang="nl-BE" dirty="0" smtClean="0"/>
              <a:t>start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9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Communication (INDOOR</a:t>
            </a:r>
            <a:r>
              <a:rPr lang="en-US" dirty="0"/>
              <a:t>	</a:t>
            </a:r>
            <a:r>
              <a:rPr lang="en-US" dirty="0" smtClean="0"/>
              <a:t>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/>
              <a:t>Uplink: Sensordata + RSSI</a:t>
            </a:r>
          </a:p>
          <a:p>
            <a:pPr marL="665797" lvl="1" indent="-342900"/>
            <a:r>
              <a:rPr lang="nl-BE" dirty="0"/>
              <a:t>Barometer and Temperature sensor</a:t>
            </a:r>
          </a:p>
          <a:p>
            <a:pPr marL="665797" lvl="1" indent="-342900"/>
            <a:r>
              <a:rPr lang="nl-BE" dirty="0"/>
              <a:t>kNN</a:t>
            </a:r>
          </a:p>
          <a:p>
            <a:pPr marL="342900" indent="-342900"/>
            <a:r>
              <a:rPr lang="nl-BE" dirty="0"/>
              <a:t>Downlink:  Alarm when tracked person is </a:t>
            </a:r>
            <a:r>
              <a:rPr lang="nl-BE" dirty="0" smtClean="0"/>
              <a:t>outside</a:t>
            </a:r>
          </a:p>
          <a:p>
            <a:pPr marL="665797" lvl="1" indent="-342900"/>
            <a:r>
              <a:rPr lang="nl-BE" dirty="0" smtClean="0"/>
              <a:t>Listen for command</a:t>
            </a:r>
            <a:endParaRPr lang="nl-BE" dirty="0"/>
          </a:p>
          <a:p>
            <a:r>
              <a:rPr lang="nl-BE" dirty="0"/>
              <a:t>ALP Command</a:t>
            </a:r>
          </a:p>
        </p:txBody>
      </p:sp>
    </p:spTree>
    <p:extLst>
      <p:ext uri="{BB962C8B-B14F-4D97-AF65-F5344CB8AC3E}">
        <p14:creationId xmlns:p14="http://schemas.microsoft.com/office/powerpoint/2010/main" val="327128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 (INDOOR)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&amp; temperature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C428AE9-5F7A-4386-B88E-7C626BD50F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Imad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242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A1F8297F-C3B0-4404-ACFC-743865F7AD0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DIAGRAM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3253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3958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0924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EBD467-C6AC-4B9D-A45B-259D16DB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Documentation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4AC7ED6B-D5EC-446F-A086-7371E9D47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C24451C-4170-4A78-952C-4ACFED5B4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9B3360DE-D453-44DF-817A-2FA98EEE485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34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=""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320" y="3117580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245" y="113680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0" y="2293281"/>
            <a:ext cx="4721772" cy="5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39A94-E067-4BA2-95F2-5D8DB951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08F1FD9-BDD1-4C46-BBD1-4E6B93259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DA8B9AE-32FD-4432-BE39-7BA4C7708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Estimation by CubeMX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0615EBD-9C74-435C-BC00-592AA93C81C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36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BC67EA0-4821-405F-9141-377DA398D58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="" xmlns:a16="http://schemas.microsoft.com/office/drawing/2014/main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 smtClean="0"/>
              <a:t>Indoor localization (floor and room)</a:t>
            </a:r>
            <a:endParaRPr lang="en-US" dirty="0"/>
          </a:p>
          <a:p>
            <a:r>
              <a:rPr lang="en-US" dirty="0" smtClean="0"/>
              <a:t>Outdoor localization (</a:t>
            </a:r>
            <a:r>
              <a:rPr lang="en-US" dirty="0" err="1" smtClean="0"/>
              <a:t>coördinates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Cloud based monitoring platform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=""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860" y="236872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Temperatuur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 smtClean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 smtClean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 smtClean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 smtClean="0">
                <a:solidFill>
                  <a:srgbClr val="FFFFFF"/>
                </a:solidFill>
                <a:cs typeface="Verdana"/>
              </a:rPr>
              <a:t>data</a:t>
            </a:r>
            <a:endParaRPr lang="en-US" sz="10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smtClean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</a:t>
            </a:r>
            <a:r>
              <a:rPr lang="en-US" sz="1000" dirty="0" smtClean="0">
                <a:solidFill>
                  <a:schemeClr val="bg1"/>
                </a:solidFill>
              </a:rPr>
              <a:t>DATA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 smtClean="0"/>
              <a:t>Subscribed to 3 MQTT topics:</a:t>
            </a:r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tb</a:t>
            </a:r>
            <a:r>
              <a:rPr lang="en-US" dirty="0" smtClean="0"/>
              <a:t>: Dash7 data</a:t>
            </a:r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loriot</a:t>
            </a:r>
            <a:r>
              <a:rPr lang="en-US" dirty="0" smtClean="0"/>
              <a:t>: </a:t>
            </a:r>
            <a:r>
              <a:rPr lang="en-US" dirty="0" err="1" smtClean="0"/>
              <a:t>LoRa</a:t>
            </a:r>
            <a:r>
              <a:rPr lang="en-US" dirty="0" smtClean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 smtClean="0"/>
              <a:t>kNN</a:t>
            </a:r>
            <a:endParaRPr lang="nl-BE" dirty="0"/>
          </a:p>
          <a:p>
            <a:r>
              <a:rPr lang="en-US" dirty="0" smtClean="0"/>
              <a:t>Publishing to </a:t>
            </a:r>
            <a:r>
              <a:rPr lang="en-US" dirty="0" err="1" smtClean="0"/>
              <a:t>ThingsBoard.io</a:t>
            </a:r>
            <a:r>
              <a:rPr lang="en-US" dirty="0" smtClean="0"/>
              <a:t> with </a:t>
            </a:r>
            <a:r>
              <a:rPr lang="en-US" dirty="0" err="1" smtClean="0"/>
              <a:t>ThingsBoard</a:t>
            </a:r>
            <a:r>
              <a:rPr lang="en-US" dirty="0" smtClean="0"/>
              <a:t> API and MQTT</a:t>
            </a:r>
          </a:p>
          <a:p>
            <a:r>
              <a:rPr lang="en-US" dirty="0"/>
              <a:t>Remote procedure </a:t>
            </a:r>
            <a:r>
              <a:rPr lang="en-US" dirty="0" smtClean="0"/>
              <a:t>call with </a:t>
            </a:r>
            <a:r>
              <a:rPr lang="en-US" dirty="0" err="1" smtClean="0"/>
              <a:t>ThingsBoard</a:t>
            </a:r>
            <a:r>
              <a:rPr lang="en-US" dirty="0" smtClean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 smtClean="0"/>
              <a:t>Dash7 data is parsed through checking the first value: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M”agnetometer</a:t>
            </a:r>
            <a:r>
              <a:rPr lang="en-US" dirty="0" smtClean="0"/>
              <a:t> information: </a:t>
            </a:r>
          </a:p>
          <a:p>
            <a:pPr lvl="2"/>
            <a:r>
              <a:rPr lang="en-US" dirty="0" smtClean="0"/>
              <a:t>0-360 degrees </a:t>
            </a:r>
            <a:r>
              <a:rPr lang="en-US" dirty="0"/>
              <a:t>-&gt; changed to </a:t>
            </a:r>
            <a:r>
              <a:rPr lang="en-US" dirty="0" smtClean="0"/>
              <a:t>cardinal direction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B”arometer</a:t>
            </a:r>
            <a:r>
              <a:rPr lang="en-US" dirty="0" smtClean="0"/>
              <a:t> information: </a:t>
            </a:r>
          </a:p>
          <a:p>
            <a:pPr lvl="2"/>
            <a:r>
              <a:rPr lang="en-US" dirty="0" smtClean="0"/>
              <a:t>raw values from sensor -&gt; changed to altitude</a:t>
            </a:r>
          </a:p>
          <a:p>
            <a:pPr lvl="1"/>
            <a:r>
              <a:rPr lang="en-US" dirty="0" smtClean="0"/>
              <a:t>“O”K message</a:t>
            </a:r>
          </a:p>
          <a:p>
            <a:pPr lvl="2"/>
            <a:r>
              <a:rPr lang="en-US" dirty="0" smtClean="0"/>
              <a:t>Dash7 RPC is received by node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E”rror</a:t>
            </a:r>
            <a:r>
              <a:rPr lang="en-US" dirty="0" smtClean="0"/>
              <a:t> message</a:t>
            </a:r>
          </a:p>
          <a:p>
            <a:pPr lvl="2"/>
            <a:r>
              <a:rPr lang="en-US" dirty="0" err="1" smtClean="0"/>
              <a:t>LoRaWAN</a:t>
            </a:r>
            <a:r>
              <a:rPr lang="en-US" dirty="0" smtClean="0"/>
              <a:t> is not joined on node</a:t>
            </a:r>
          </a:p>
          <a:p>
            <a:r>
              <a:rPr lang="en-US" dirty="0" err="1" smtClean="0"/>
              <a:t>LoRa</a:t>
            </a:r>
            <a:r>
              <a:rPr lang="en-US" dirty="0" smtClean="0"/>
              <a:t> data is parsed through checking if GPS information is valid: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A”ctive</a:t>
            </a:r>
            <a:r>
              <a:rPr lang="en-US" dirty="0" smtClean="0"/>
              <a:t>, GPS data is valid</a:t>
            </a:r>
          </a:p>
          <a:p>
            <a:pPr lvl="2"/>
            <a:r>
              <a:rPr lang="en-US" dirty="0" smtClean="0"/>
              <a:t>change minutes to degrees and correct if GPS data is from Southern Hemisphere</a:t>
            </a:r>
          </a:p>
          <a:p>
            <a:r>
              <a:rPr lang="en-US" dirty="0" err="1" smtClean="0"/>
              <a:t>kNN</a:t>
            </a:r>
            <a:r>
              <a:rPr lang="en-US" dirty="0" smtClean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82"/>
          <a:stretch/>
        </p:blipFill>
        <p:spPr>
          <a:xfrm>
            <a:off x="831272" y="913964"/>
            <a:ext cx="7480800" cy="397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	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KNN-Algorithm &amp; Database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2.2</a:t>
              </a:r>
              <a:endParaRPr lang="nl-NL" sz="800" dirty="0" smtClean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2.4</a:t>
              </a:r>
              <a:endParaRPr lang="nl-NL" sz="1000" dirty="0" smtClean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3.1</a:t>
              </a:r>
              <a:endParaRPr lang="nl-NL" sz="800" dirty="0" smtClean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3.5</a:t>
              </a:r>
              <a:endParaRPr lang="nl-NL" sz="800" dirty="0" smtClean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2</a:t>
              </a:r>
              <a:endParaRPr lang="nl-NL" sz="1200" dirty="0" smtClean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  <a:endParaRPr lang="nl-NL" sz="1050" dirty="0" smtClean="0"/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Receive</a:t>
            </a:r>
            <a:r>
              <a:rPr lang="nl-NL" sz="1200" dirty="0" smtClean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smtClean="0"/>
              <a:t>Calculate </a:t>
            </a:r>
            <a:r>
              <a:rPr lang="en-GB" sz="1200" dirty="0" smtClean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Find Neighbor</a:t>
            </a:r>
            <a:endParaRPr lang="nl-NL" sz="1200" dirty="0" smtClean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Vote on labels</a:t>
            </a:r>
            <a:endParaRPr lang="nl-NL" sz="1200" dirty="0" smtClean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 smtClean="0"/>
              <a:t>Natasha </a:t>
            </a:r>
            <a:r>
              <a:rPr lang="en-GB" sz="700" dirty="0" err="1" smtClean="0"/>
              <a:t>Latysheva</a:t>
            </a:r>
            <a:r>
              <a:rPr lang="en-GB" sz="700" dirty="0" smtClean="0"/>
              <a:t> (2016). Implementing Your Own </a:t>
            </a:r>
            <a:r>
              <a:rPr lang="en-GB" sz="700" dirty="0" err="1" smtClean="0"/>
              <a:t>kNN</a:t>
            </a:r>
            <a:r>
              <a:rPr lang="en-GB" sz="700" dirty="0" smtClean="0"/>
              <a:t> using Python. </a:t>
            </a:r>
            <a:r>
              <a:rPr lang="en-GB" sz="700" dirty="0" smtClean="0">
                <a:hlinkClick r:id="rId3"/>
              </a:rPr>
              <a:t>https</a:t>
            </a:r>
            <a:r>
              <a:rPr lang="en-GB" sz="700" dirty="0">
                <a:hlinkClick r:id="rId3"/>
              </a:rPr>
              <a:t>://</a:t>
            </a:r>
            <a:r>
              <a:rPr lang="en-GB" sz="700" dirty="0" smtClean="0">
                <a:hlinkClick r:id="rId3"/>
              </a:rPr>
              <a:t>www.kdnuggets.com/2016/01/implementing-your-own-knn-using-python.html</a:t>
            </a:r>
            <a:endParaRPr lang="en-GB" sz="700" dirty="0" smtClean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407</Words>
  <Application>Microsoft Macintosh PowerPoint</Application>
  <PresentationFormat>On-screen Show (16:9)</PresentationFormat>
  <Paragraphs>175</Paragraphs>
  <Slides>24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Backend</vt:lpstr>
      <vt:lpstr>Backend</vt:lpstr>
      <vt:lpstr>Backend</vt:lpstr>
      <vt:lpstr>Backend</vt:lpstr>
      <vt:lpstr>Fingerprinting </vt:lpstr>
      <vt:lpstr>Frontend</vt:lpstr>
      <vt:lpstr>HARDWARE</vt:lpstr>
      <vt:lpstr>Communication (OUTDOORs)</vt:lpstr>
      <vt:lpstr>GPS (OUTDOORS)</vt:lpstr>
      <vt:lpstr>Communication (INDOOR )</vt:lpstr>
      <vt:lpstr>SENSOR (INDOOR)</vt:lpstr>
      <vt:lpstr>Control Unit</vt:lpstr>
      <vt:lpstr>SENSOR Outdoor</vt:lpstr>
      <vt:lpstr>Implementation</vt:lpstr>
      <vt:lpstr>Documentation</vt:lpstr>
      <vt:lpstr>Energy consumption</vt:lpstr>
      <vt:lpstr>Energy consumption</vt:lpstr>
      <vt:lpstr>Energy Consumption</vt:lpstr>
      <vt:lpstr>Demonstration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Manu Pepermans</cp:lastModifiedBy>
  <cp:revision>214</cp:revision>
  <dcterms:created xsi:type="dcterms:W3CDTF">2015-04-29T12:04:28Z</dcterms:created>
  <dcterms:modified xsi:type="dcterms:W3CDTF">2018-01-13T17:57:23Z</dcterms:modified>
  <cp:category/>
</cp:coreProperties>
</file>

<file path=docProps/thumbnail.jpeg>
</file>